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78788" autoAdjust="0"/>
  </p:normalViewPr>
  <p:slideViewPr>
    <p:cSldViewPr snapToGrid="0" snapToObjects="1">
      <p:cViewPr varScale="1">
        <p:scale>
          <a:sx n="70" d="100"/>
          <a:sy n="70" d="100"/>
        </p:scale>
        <p:origin x="161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dirty="0"/>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63.jpeg"/></Relationships>
</file>

<file path=ppt/slides/_rels/slide1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8.png"/></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1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81.jpeg"/><Relationship Id="rId4" Type="http://schemas.openxmlformats.org/officeDocument/2006/relationships/image" Target="../media/image80.png"/></Relationships>
</file>

<file path=ppt/slides/_rels/slide2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87.png"/></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2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88.jpeg"/></Relationships>
</file>

<file path=ppt/slides/_rels/slide2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68.png"/><Relationship Id="rId5" Type="http://schemas.openxmlformats.org/officeDocument/2006/relationships/image" Target="../media/image88.jpeg"/><Relationship Id="rId4" Type="http://schemas.openxmlformats.org/officeDocument/2006/relationships/image" Target="../media/image89.png"/></Relationships>
</file>

<file path=ppt/slides/_rels/slide25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68.pn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88.jpeg"/><Relationship Id="rId5" Type="http://schemas.openxmlformats.org/officeDocument/2006/relationships/image" Target="../media/image89.png"/><Relationship Id="rId4" Type="http://schemas.openxmlformats.org/officeDocument/2006/relationships/image" Target="../media/image90.png"/></Relationships>
</file>

<file path=ppt/slides/_rels/slide2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94.png"/></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96.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10" Type="http://schemas.openxmlformats.org/officeDocument/2006/relationships/image" Target="../media/image97.png"/><Relationship Id="rId4" Type="http://schemas.openxmlformats.org/officeDocument/2006/relationships/image" Target="../media/image9.png"/><Relationship Id="rId9" Type="http://schemas.openxmlformats.org/officeDocument/2006/relationships/image" Target="../media/image87.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77.png"/></Relationships>
</file>

<file path=ppt/slides/_rels/slide2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10" Type="http://schemas.openxmlformats.org/officeDocument/2006/relationships/image" Target="../media/image77.png"/><Relationship Id="rId4" Type="http://schemas.openxmlformats.org/officeDocument/2006/relationships/image" Target="../media/image9.png"/><Relationship Id="rId9" Type="http://schemas.openxmlformats.org/officeDocument/2006/relationships/image" Target="../media/image66.png"/></Relationships>
</file>

<file path=ppt/slides/_rels/slide2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09911" y="5074798"/>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6888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2969245"/>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180150"/>
            <a:ext cx="1800069" cy="1518940"/>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303706" y="4865950"/>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49435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3444512"/>
              </p:ext>
            </p:extLst>
          </p:nvPr>
        </p:nvGraphicFramePr>
        <p:xfrm>
          <a:off x="33508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9287447"/>
              </p:ext>
            </p:extLst>
          </p:nvPr>
        </p:nvGraphicFramePr>
        <p:xfrm>
          <a:off x="469108"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20421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22566"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8424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1752864"/>
              </p:ext>
            </p:extLst>
          </p:nvPr>
        </p:nvGraphicFramePr>
        <p:xfrm>
          <a:off x="1942461"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p:nvPr/>
        </p:nvCxnSpPr>
        <p:spPr>
          <a:xfrm rot="16200000" flipH="1">
            <a:off x="1164354"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28058"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540964"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48542785"/>
              </p:ext>
            </p:extLst>
          </p:nvPr>
        </p:nvGraphicFramePr>
        <p:xfrm>
          <a:off x="3557711"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7929080"/>
              </p:ext>
            </p:extLst>
          </p:nvPr>
        </p:nvGraphicFramePr>
        <p:xfrm>
          <a:off x="665055"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2248993"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8513"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3049238"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3466709"/>
              </p:ext>
            </p:extLst>
          </p:nvPr>
        </p:nvGraphicFramePr>
        <p:xfrm>
          <a:off x="649193"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313821"/>
              </p:ext>
            </p:extLst>
          </p:nvPr>
        </p:nvGraphicFramePr>
        <p:xfrm>
          <a:off x="1942457"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1164350"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28054"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540960"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81941052"/>
              </p:ext>
            </p:extLst>
          </p:nvPr>
        </p:nvGraphicFramePr>
        <p:xfrm>
          <a:off x="3557707"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9860124"/>
              </p:ext>
            </p:extLst>
          </p:nvPr>
        </p:nvGraphicFramePr>
        <p:xfrm>
          <a:off x="665051"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2248989"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18509"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049234"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706723"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70509993"/>
              </p:ext>
            </p:extLst>
          </p:nvPr>
        </p:nvGraphicFramePr>
        <p:xfrm>
          <a:off x="518566"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381002"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438666"/>
              </p:ext>
            </p:extLst>
          </p:nvPr>
        </p:nvGraphicFramePr>
        <p:xfrm>
          <a:off x="1811830"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1033723"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427"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410333"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10778939"/>
              </p:ext>
            </p:extLst>
          </p:nvPr>
        </p:nvGraphicFramePr>
        <p:xfrm>
          <a:off x="3427080"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3166581"/>
              </p:ext>
            </p:extLst>
          </p:nvPr>
        </p:nvGraphicFramePr>
        <p:xfrm>
          <a:off x="534424"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2118362"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87882"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918607"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576096"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889475" y="2606465"/>
            <a:ext cx="5818976" cy="2071811"/>
          </a:xfrm>
          <a:prstGeom prst="bentConnector3">
            <a:avLst>
              <a:gd name="adj1" fmla="val 100135"/>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379585"/>
              </p:ext>
            </p:extLst>
          </p:nvPr>
        </p:nvGraphicFramePr>
        <p:xfrm>
          <a:off x="358830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52378310"/>
              </p:ext>
            </p:extLst>
          </p:nvPr>
        </p:nvGraphicFramePr>
        <p:xfrm>
          <a:off x="54904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1148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94255381"/>
              </p:ext>
            </p:extLst>
          </p:nvPr>
        </p:nvGraphicFramePr>
        <p:xfrm>
          <a:off x="184230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06420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2790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4081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89935785"/>
              </p:ext>
            </p:extLst>
          </p:nvPr>
        </p:nvGraphicFramePr>
        <p:xfrm>
          <a:off x="345755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6593221"/>
              </p:ext>
            </p:extLst>
          </p:nvPr>
        </p:nvGraphicFramePr>
        <p:xfrm>
          <a:off x="56490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4884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836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4908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0657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127905" y="2606466"/>
            <a:ext cx="5580546" cy="2071810"/>
          </a:xfrm>
          <a:prstGeom prst="bentConnector3">
            <a:avLst>
              <a:gd name="adj1" fmla="val 100912"/>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0319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641896"/>
              </p:ext>
            </p:extLst>
          </p:nvPr>
        </p:nvGraphicFramePr>
        <p:xfrm>
          <a:off x="3626881"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9839499"/>
              </p:ext>
            </p:extLst>
          </p:nvPr>
        </p:nvGraphicFramePr>
        <p:xfrm>
          <a:off x="587616"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50052"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46745719"/>
              </p:ext>
            </p:extLst>
          </p:nvPr>
        </p:nvGraphicFramePr>
        <p:xfrm>
          <a:off x="1880880"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102773"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6477"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79383"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4055644539"/>
              </p:ext>
            </p:extLst>
          </p:nvPr>
        </p:nvGraphicFramePr>
        <p:xfrm>
          <a:off x="3496130"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15947084"/>
              </p:ext>
            </p:extLst>
          </p:nvPr>
        </p:nvGraphicFramePr>
        <p:xfrm>
          <a:off x="603474"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87412"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6932"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87657"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45146"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958525" y="2606466"/>
            <a:ext cx="5749926" cy="2078932"/>
          </a:xfrm>
          <a:prstGeom prst="bentConnector3">
            <a:avLst>
              <a:gd name="adj1" fmla="val 100359"/>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41771"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87412"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40898"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3111500"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8167" y="478664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8167" y="522860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976752398"/>
              </p:ext>
            </p:extLst>
          </p:nvPr>
        </p:nvGraphicFramePr>
        <p:xfrm>
          <a:off x="3552496"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6577213"/>
              </p:ext>
            </p:extLst>
          </p:nvPr>
        </p:nvGraphicFramePr>
        <p:xfrm>
          <a:off x="513231"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375667"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1417621295"/>
              </p:ext>
            </p:extLst>
          </p:nvPr>
        </p:nvGraphicFramePr>
        <p:xfrm>
          <a:off x="1806495"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1028388"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92092"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404998"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90988870"/>
              </p:ext>
            </p:extLst>
          </p:nvPr>
        </p:nvGraphicFramePr>
        <p:xfrm>
          <a:off x="3421745"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53741532"/>
              </p:ext>
            </p:extLst>
          </p:nvPr>
        </p:nvGraphicFramePr>
        <p:xfrm>
          <a:off x="529089"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2113027"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82547"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913272"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570761"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884141" y="2606466"/>
            <a:ext cx="5824311" cy="2078932"/>
          </a:xfrm>
          <a:prstGeom prst="bentConnector3">
            <a:avLst>
              <a:gd name="adj1" fmla="val 99716"/>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767386"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13027"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66513"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037115"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a:xfrm>
            <a:off x="7017534" y="6481083"/>
            <a:ext cx="2057400" cy="365125"/>
          </a:xfrm>
        </p:spPr>
        <p:txBody>
          <a:bodyPr/>
          <a:lstStyle/>
          <a:p>
            <a:fld id="{0E8E0603-4C39-4EF1-A0FE-816FABFA11C3}" type="slidenum">
              <a:rPr lang="en-US" smtClean="0"/>
              <a:t>116</a:t>
            </a:fld>
            <a:endParaRPr lang="en-US" dirty="0"/>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1196575" y="5245240"/>
            <a:ext cx="686277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4"/>
                </a:solidFill>
                <a:effectLst/>
                <a:uLnTx/>
                <a:uFillTx/>
                <a:latin typeface="Cambria" panose="02040503050406030204" pitchFamily="18" charset="0"/>
              </a:rPr>
              <a:t>http://route.buyttphcm.com.vn/routeoftrunk.aspx</a:t>
            </a:r>
            <a:endParaRPr kumimoji="0" lang="en-US" sz="2400" b="0" i="0" u="none" strike="noStrike" kern="0" cap="none" spc="0" normalizeH="0" baseline="0" noProof="0" dirty="0">
              <a:ln>
                <a:noFill/>
              </a:ln>
              <a:solidFill>
                <a:schemeClr val="accent4"/>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57200" y="2295465"/>
            <a:ext cx="2637577" cy="2165006"/>
            <a:chOff x="-83660" y="3161112"/>
            <a:chExt cx="2637577" cy="2165006"/>
          </a:xfrm>
        </p:grpSpPr>
        <p:grpSp>
          <p:nvGrpSpPr>
            <p:cNvPr id="2" name="Group 1"/>
            <p:cNvGrpSpPr/>
            <p:nvPr/>
          </p:nvGrpSpPr>
          <p:grpSpPr>
            <a:xfrm>
              <a:off x="433917" y="3161112"/>
              <a:ext cx="1383659" cy="1700256"/>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83660" y="4895231"/>
              <a:ext cx="2637577"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342172"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2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387163"/>
            <a:chOff x="843892" y="3218312"/>
            <a:chExt cx="2438400" cy="2387163"/>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9220" y="5143810"/>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588761" y="5211119"/>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19819"/>
            <a:chOff x="843892" y="3218312"/>
            <a:chExt cx="2438400" cy="241981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49220" y="517646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43427" y="402777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27935"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48662" y="5017147"/>
            <a:ext cx="1718740" cy="1570036"/>
            <a:chOff x="803515" y="1642667"/>
            <a:chExt cx="1718740" cy="157003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03515" y="275103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489"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76562"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64658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96724" y="5017147"/>
            <a:ext cx="1718740" cy="1543133"/>
            <a:chOff x="851577" y="1642667"/>
            <a:chExt cx="1718740" cy="1543133"/>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51577" y="272413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500583"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00419"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617426"/>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303226"/>
            <a:ext cx="1800069" cy="1395864"/>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288478" y="4692257"/>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39948" y="5017147"/>
            <a:ext cx="1718740" cy="1485157"/>
            <a:chOff x="794801" y="1642667"/>
            <a:chExt cx="1718740" cy="1485157"/>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94801" y="266615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3" name="TextBox 12"/>
          <p:cNvSpPr txBox="1"/>
          <p:nvPr/>
        </p:nvSpPr>
        <p:spPr>
          <a:xfrm>
            <a:off x="4008154" y="2324038"/>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6" name="TextBox 15"/>
          <p:cNvSpPr txBox="1"/>
          <p:nvPr/>
        </p:nvSpPr>
        <p:spPr>
          <a:xfrm>
            <a:off x="3729868" y="4397881"/>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454496" y="3467099"/>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
        <p:nvSpPr>
          <p:cNvPr id="7" name="Rectangle 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369" y="337979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5" name="TextBox 14"/>
          <p:cNvSpPr txBox="1"/>
          <p:nvPr/>
        </p:nvSpPr>
        <p:spPr>
          <a:xfrm>
            <a:off x="3579673" y="2339367"/>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6" name="TextBox 15"/>
          <p:cNvSpPr txBox="1"/>
          <p:nvPr/>
        </p:nvSpPr>
        <p:spPr>
          <a:xfrm>
            <a:off x="3651536" y="4403923"/>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620000" y="3467099"/>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0548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6" name="TextBox 15"/>
          <p:cNvSpPr txBox="1"/>
          <p:nvPr/>
        </p:nvSpPr>
        <p:spPr>
          <a:xfrm>
            <a:off x="3732276" y="2372155"/>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7" name="TextBox 16"/>
          <p:cNvSpPr txBox="1"/>
          <p:nvPr/>
        </p:nvSpPr>
        <p:spPr>
          <a:xfrm>
            <a:off x="7348980" y="3396810"/>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8" name="TextBox 17"/>
          <p:cNvSpPr txBox="1"/>
          <p:nvPr/>
        </p:nvSpPr>
        <p:spPr>
          <a:xfrm>
            <a:off x="3963270" y="4367775"/>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8253" y="60127"/>
            <a:ext cx="3173231"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36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356485" y="2570671"/>
            <a:ext cx="3409950"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1</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
        <p:nvSpPr>
          <p:cNvPr id="18" name="Rectangle 17"/>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199" y="2527462"/>
            <a:ext cx="7805057"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199" y="1877023"/>
            <a:ext cx="8686801"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b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098196" y="4563367"/>
            <a:ext cx="2085827" cy="1477027"/>
            <a:chOff x="3461487" y="3466888"/>
            <a:chExt cx="2085827" cy="147702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61487" y="4482250"/>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59346"/>
            <a:chOff x="754491" y="1642667"/>
            <a:chExt cx="1718740" cy="155934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4034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98188"/>
            <a:chOff x="3476588" y="1642667"/>
            <a:chExt cx="2089033" cy="139818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79190"/>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480855" y="1853795"/>
            <a:ext cx="2501006" cy="1531379"/>
            <a:chOff x="6001104" y="1847819"/>
            <a:chExt cx="2501006" cy="1531379"/>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01104" y="2917533"/>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85174"/>
            <a:ext cx="653451" cy="1178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13039" y="4563367"/>
            <a:ext cx="2085827" cy="1509160"/>
            <a:chOff x="3576330" y="3466888"/>
            <a:chExt cx="2085827" cy="150916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6330" y="451438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53052" y="4773790"/>
            <a:ext cx="1718740" cy="1545144"/>
            <a:chOff x="805452" y="1642667"/>
            <a:chExt cx="1718740" cy="1545144"/>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5452" y="2726146"/>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82666" y="2708031"/>
            <a:ext cx="2089033" cy="1409795"/>
            <a:chOff x="3502054" y="1642667"/>
            <a:chExt cx="2089033" cy="140979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02054" y="259079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77837" y="1853795"/>
            <a:ext cx="2501006" cy="1539476"/>
            <a:chOff x="6098086" y="1847819"/>
            <a:chExt cx="2501006" cy="1539476"/>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98086" y="2925630"/>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694341" y="4694370"/>
            <a:ext cx="1778051" cy="1494527"/>
            <a:chOff x="718218" y="3581865"/>
            <a:chExt cx="1778051" cy="1494527"/>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18218" y="4614727"/>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3271"/>
            <a:ext cx="750433" cy="1170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37757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map data</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629158" y="3169835"/>
            <a:ext cx="14558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 to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24236" y="3107508"/>
            <a:ext cx="180690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5657" y="3229056"/>
            <a:ext cx="15856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2876" y="5566249"/>
            <a:ext cx="199125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rot="19863562">
            <a:off x="2732933" y="2950846"/>
            <a:ext cx="2435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not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rot="1163837">
            <a:off x="2940762" y="4398842"/>
            <a:ext cx="201369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79697" y="255183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034143"/>
            <a:ext cx="2213466" cy="1277901"/>
          </a:xfrm>
          <a:prstGeom prst="wedgeEllipseCallout">
            <a:avLst>
              <a:gd name="adj1" fmla="val -34503"/>
              <a:gd name="adj2" fmla="val 15938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576943" y="2306690"/>
            <a:ext cx="2574410" cy="2023365"/>
            <a:chOff x="58177" y="3172337"/>
            <a:chExt cx="2172806" cy="2023365"/>
          </a:xfrm>
        </p:grpSpPr>
        <p:grpSp>
          <p:nvGrpSpPr>
            <p:cNvPr id="2" name="Group 1"/>
            <p:cNvGrpSpPr/>
            <p:nvPr/>
          </p:nvGrpSpPr>
          <p:grpSpPr>
            <a:xfrm>
              <a:off x="202390" y="3172337"/>
              <a:ext cx="1301730" cy="1673888"/>
              <a:chOff x="978038" y="3090433"/>
              <a:chExt cx="1301730" cy="1759146"/>
            </a:xfrm>
          </p:grpSpPr>
          <p:sp>
            <p:nvSpPr>
              <p:cNvPr id="10" name="TextBox 9"/>
              <p:cNvSpPr txBox="1"/>
              <p:nvPr/>
            </p:nvSpPr>
            <p:spPr>
              <a:xfrm>
                <a:off x="1140324" y="4364400"/>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58177" y="4764815"/>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489857"/>
            <a:ext cx="2269014" cy="1179635"/>
          </a:xfrm>
          <a:prstGeom prst="wedgeEllipseCallout">
            <a:avLst>
              <a:gd name="adj1" fmla="val -33616"/>
              <a:gd name="adj2" fmla="val 1498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right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69281"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39686" y="3593206"/>
            <a:ext cx="1221014"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2961811" y="4580136"/>
            <a:ext cx="2085827" cy="1460822"/>
            <a:chOff x="3488035" y="3466888"/>
            <a:chExt cx="2085827" cy="146082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8035" y="446604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42346" y="4773790"/>
            <a:ext cx="1718740" cy="1574913"/>
            <a:chOff x="794746" y="1642667"/>
            <a:chExt cx="1718740" cy="157491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4746" y="275591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69566"/>
            <a:chOff x="3476588"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60108"/>
            <a:chOff x="6013648" y="1847819"/>
            <a:chExt cx="2501006" cy="1460108"/>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46262"/>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668248"/>
            <a:ext cx="1778051" cy="1496599"/>
            <a:chOff x="698624" y="3626674"/>
            <a:chExt cx="1778051" cy="14965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626674"/>
              <a:ext cx="1156089" cy="1156089"/>
            </a:xfrm>
            <a:prstGeom prst="rect">
              <a:avLst/>
            </a:prstGeom>
          </p:spPr>
        </p:pic>
        <p:sp>
          <p:nvSpPr>
            <p:cNvPr id="33" name="TextBox 32"/>
            <p:cNvSpPr txBox="1"/>
            <p:nvPr/>
          </p:nvSpPr>
          <p:spPr>
            <a:xfrm>
              <a:off x="698624" y="4661608"/>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980468" y="4498311"/>
            <a:ext cx="3012363" cy="1555275"/>
            <a:chOff x="4474225"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474225"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82450"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91311"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80425"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69539"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457950" y="5424155"/>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930337"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37498" y="5038580"/>
            <a:ext cx="2261595" cy="1732090"/>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1356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20800" y="4487733"/>
            <a:ext cx="10086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01739" y="471254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946028" y="4580136"/>
            <a:ext cx="2085827" cy="1486899"/>
            <a:chOff x="3472252" y="3466888"/>
            <a:chExt cx="2085827" cy="148689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72252" y="449212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82561"/>
            <a:chOff x="754491" y="1642667"/>
            <a:chExt cx="1718740" cy="158256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6356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2089033" cy="1553657"/>
            <a:chOff x="3517283" y="1642667"/>
            <a:chExt cx="2089033" cy="155365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3465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76564"/>
            <a:chOff x="6013648" y="1847819"/>
            <a:chExt cx="2501006" cy="1476564"/>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62718"/>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708674" y="1733890"/>
            <a:ext cx="1778051" cy="1521190"/>
            <a:chOff x="737679" y="3581865"/>
            <a:chExt cx="1778051" cy="152119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37679" y="464139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18465" y="2335571"/>
            <a:ext cx="3012363" cy="1500652"/>
            <a:chOff x="4436116" y="5821156"/>
            <a:chExt cx="3012363" cy="1500652"/>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5233" y="5821156"/>
              <a:ext cx="1093610" cy="1093610"/>
            </a:xfrm>
            <a:prstGeom prst="rect">
              <a:avLst/>
            </a:prstGeom>
          </p:spPr>
        </p:pic>
        <p:sp>
          <p:nvSpPr>
            <p:cNvPr id="23" name="Rectangle 22"/>
            <p:cNvSpPr/>
            <p:nvPr/>
          </p:nvSpPr>
          <p:spPr>
            <a:xfrm>
              <a:off x="4436116" y="6860143"/>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528386" y="4670619"/>
            <a:ext cx="2392001" cy="1393656"/>
            <a:chOff x="1619550" y="5313385"/>
            <a:chExt cx="2858922" cy="1583062"/>
          </a:xfrm>
        </p:grpSpPr>
        <p:sp>
          <p:nvSpPr>
            <p:cNvPr id="26" name="TextBox 25"/>
            <p:cNvSpPr txBox="1"/>
            <p:nvPr/>
          </p:nvSpPr>
          <p:spPr>
            <a:xfrm>
              <a:off x="1619550" y="6372039"/>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a:endCxn id="7"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15"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7" name="Straight Arrow Connector 16"/>
          <p:cNvCxnSpPr>
            <a:stCxn id="15" idx="3"/>
            <a:endCxn id="16"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21" idx="3"/>
            <a:endCxn id="22"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endCxn id="2050"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Rectangle 1"/>
          <p:cNvSpPr/>
          <p:nvPr/>
        </p:nvSpPr>
        <p:spPr>
          <a:xfrm>
            <a:off x="729343" y="6074118"/>
            <a:ext cx="7675689"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rPr>
              <a:t>http://</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118.69.135.22/synthesis/file?voiceType=female&amp;text=</a:t>
            </a:r>
            <a:r>
              <a:rPr kumimoji="0" lang="en-US" sz="2000" b="0" i="0" u="none" strike="noStrike" kern="0" cap="none" spc="0" normalizeH="0" baseline="0" noProof="0" dirty="0" smtClean="0">
                <a:ln>
                  <a:noFill/>
                </a:ln>
                <a:solidFill>
                  <a:srgbClr val="FF0000"/>
                </a:solidFill>
                <a:effectLst/>
                <a:uLnTx/>
                <a:uFillTx/>
                <a:latin typeface="Cambria" panose="02040503050406030204" pitchFamily="18" charset="0"/>
              </a:rPr>
              <a:t>String</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pic>
        <p:nvPicPr>
          <p:cNvPr id="13"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15" name="Straight Arrow Connector 14"/>
          <p:cNvCxnSpPr>
            <a:stCxn id="13" idx="3"/>
            <a:endCxn id="14"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3"/>
          <a:stretch>
            <a:fillRect/>
          </a:stretch>
        </p:blipFill>
        <p:spPr>
          <a:xfrm>
            <a:off x="6557528" y="4332849"/>
            <a:ext cx="1887454" cy="1482095"/>
          </a:xfrm>
          <a:prstGeom prst="rect">
            <a:avLst/>
          </a:prstGeom>
        </p:spPr>
      </p:pic>
      <p:cxnSp>
        <p:nvCxnSpPr>
          <p:cNvPr id="8" name="Straight Arrow Connector 7"/>
          <p:cNvCxnSpPr>
            <a:endCxn id="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Rectangle 2"/>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pic>
        <p:nvPicPr>
          <p:cNvPr id="15"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8" name="Picture 2" descr="http://www.planet3films.com/wp-content/uploads/2012/01/download-but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20" name="Straight Arrow Connector 19"/>
          <p:cNvCxnSpPr>
            <a:stCxn id="18" idx="3"/>
            <a:endCxn id="19"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stretch>
            <a:fillRect/>
          </a:stretch>
        </p:blipFill>
        <p:spPr>
          <a:xfrm>
            <a:off x="3157993" y="4290514"/>
            <a:ext cx="1608430" cy="1559024"/>
          </a:xfrm>
          <a:prstGeom prst="rect">
            <a:avLst/>
          </a:prstGeom>
        </p:spPr>
      </p:pic>
      <p:cxnSp>
        <p:nvCxnSpPr>
          <p:cNvPr id="12" name="Straight Arrow Connector 11"/>
          <p:cNvCxnSpPr>
            <a:stCxn id="21" idx="1"/>
            <a:endCxn id="3"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7" name="Rectangle 26"/>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pic>
        <p:nvPicPr>
          <p:cNvPr id="21" name="Picture 20"/>
          <p:cNvPicPr>
            <a:picLocks noChangeAspect="1"/>
          </p:cNvPicPr>
          <p:nvPr/>
        </p:nvPicPr>
        <p:blipFill>
          <a:blip r:embed="rId4"/>
          <a:stretch>
            <a:fillRect/>
          </a:stretch>
        </p:blipFill>
        <p:spPr>
          <a:xfrm>
            <a:off x="6557528" y="4332849"/>
            <a:ext cx="1887454" cy="1482095"/>
          </a:xfrm>
          <a:prstGeom prst="rect">
            <a:avLst/>
          </a:prstGeom>
        </p:spPr>
      </p:pic>
      <p:cxnSp>
        <p:nvCxnSpPr>
          <p:cNvPr id="22" name="Straight Arrow Connector 21"/>
          <p:cNvCxnSpPr>
            <a:endCxn id="21"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4" name="Rectangle 23"/>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25" name="Picture 2" descr="http://www.otofun.net/data/avatars/l/377/377693.jpg?1439537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2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9" name="Picture 2" descr="http://www.planet3films.com/wp-content/uploads/2012/01/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31" name="Straight Arrow Connector 30"/>
          <p:cNvCxnSpPr>
            <a:stCxn id="29" idx="3"/>
            <a:endCxn id="3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1" name="Rectangle 20"/>
          <p:cNvSpPr/>
          <p:nvPr/>
        </p:nvSpPr>
        <p:spPr>
          <a:xfrm>
            <a:off x="1603788" y="4621119"/>
            <a:ext cx="162256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Get audio file</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40" y="4415608"/>
            <a:ext cx="1306902" cy="1306902"/>
          </a:xfrm>
          <a:prstGeom prst="rect">
            <a:avLst/>
          </a:prstGeom>
        </p:spPr>
      </p:pic>
      <p:sp>
        <p:nvSpPr>
          <p:cNvPr id="24" name="TextBox 23"/>
          <p:cNvSpPr txBox="1"/>
          <p:nvPr/>
        </p:nvSpPr>
        <p:spPr>
          <a:xfrm>
            <a:off x="242971" y="5390258"/>
            <a:ext cx="18020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5" name="Straight Arrow Connector 24"/>
          <p:cNvCxnSpPr>
            <a:stCxn id="23" idx="3"/>
          </p:cNvCxnSpPr>
          <p:nvPr/>
        </p:nvCxnSpPr>
        <p:spPr>
          <a:xfrm>
            <a:off x="1672142"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pic>
        <p:nvPicPr>
          <p:cNvPr id="26" name="Picture 25"/>
          <p:cNvPicPr>
            <a:picLocks noChangeAspect="1"/>
          </p:cNvPicPr>
          <p:nvPr/>
        </p:nvPicPr>
        <p:blipFill>
          <a:blip r:embed="rId4"/>
          <a:stretch>
            <a:fillRect/>
          </a:stretch>
        </p:blipFill>
        <p:spPr>
          <a:xfrm>
            <a:off x="3157993" y="4290514"/>
            <a:ext cx="1608430" cy="1559024"/>
          </a:xfrm>
          <a:prstGeom prst="rect">
            <a:avLst/>
          </a:prstGeom>
        </p:spPr>
      </p:pic>
      <p:cxnSp>
        <p:nvCxnSpPr>
          <p:cNvPr id="28" name="Straight Arrow Connector 27"/>
          <p:cNvCxnSpPr>
            <a:stCxn id="32" idx="1"/>
            <a:endCxn id="26"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0" name="TextBox 29"/>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1" name="Rectangle 30"/>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2" name="Picture 31"/>
          <p:cNvPicPr>
            <a:picLocks noChangeAspect="1"/>
          </p:cNvPicPr>
          <p:nvPr/>
        </p:nvPicPr>
        <p:blipFill>
          <a:blip r:embed="rId5"/>
          <a:stretch>
            <a:fillRect/>
          </a:stretch>
        </p:blipFill>
        <p:spPr>
          <a:xfrm>
            <a:off x="6557528" y="4332849"/>
            <a:ext cx="1887454" cy="1482095"/>
          </a:xfrm>
          <a:prstGeom prst="rect">
            <a:avLst/>
          </a:prstGeom>
        </p:spPr>
      </p:pic>
      <p:cxnSp>
        <p:nvCxnSpPr>
          <p:cNvPr id="33" name="Straight Arrow Connector 32"/>
          <p:cNvCxnSpPr>
            <a:endCxn id="3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5" name="Rectangle 34"/>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36" name="Picture 2" descr="http://www.otofun.net/data/avatars/l/377/377693.jpg?14395374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a:endCxn id="36"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9" name="Picture 2" descr="http://www.planet3films.com/wp-content/uploads/2012/01/download-but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41" name="Straight Arrow Connector 40"/>
          <p:cNvCxnSpPr>
            <a:stCxn id="39" idx="3"/>
            <a:endCxn id="4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050864" y="1992211"/>
            <a:ext cx="5045905" cy="3951613"/>
          </a:xfrm>
          <a:prstGeom prst="rect">
            <a:avLst/>
          </a:prstGeom>
        </p:spPr>
      </p:pic>
      <p:cxnSp>
        <p:nvCxnSpPr>
          <p:cNvPr id="7" name="Straight Connector 6"/>
          <p:cNvCxnSpPr/>
          <p:nvPr/>
        </p:nvCxnSpPr>
        <p:spPr>
          <a:xfrm flipV="1">
            <a:off x="3219341" y="4216426"/>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92584" y="1992211"/>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38076" y="2919585"/>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35600" y="427759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474609" y="3417650"/>
            <a:ext cx="2261541" cy="1197482"/>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3" name="TextBox 12"/>
          <p:cNvSpPr txBox="1"/>
          <p:nvPr/>
        </p:nvSpPr>
        <p:spPr>
          <a:xfrm>
            <a:off x="2074642" y="1129228"/>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6934" y="22278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3235411" y="44520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08654" y="22278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54146" y="31551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533767" y="36306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141165"/>
            <a:ext cx="4476190" cy="3828571"/>
          </a:xfrm>
          <a:prstGeom prst="rect">
            <a:avLst/>
          </a:prstGeom>
        </p:spPr>
      </p:pic>
      <p:cxnSp>
        <p:nvCxnSpPr>
          <p:cNvPr id="6" name="Straight Connector 5"/>
          <p:cNvCxnSpPr/>
          <p:nvPr/>
        </p:nvCxnSpPr>
        <p:spPr>
          <a:xfrm flipV="1">
            <a:off x="2384854" y="5445585"/>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4951315"/>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363781"/>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391779"/>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388228"/>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517197" y="4906331"/>
            <a:ext cx="2085827" cy="1378596"/>
            <a:chOff x="3493131" y="3466888"/>
            <a:chExt cx="2085827" cy="1378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93131" y="438381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542612" y="4787399"/>
            <a:ext cx="1718740" cy="1488493"/>
            <a:chOff x="819290" y="1642667"/>
            <a:chExt cx="1718740" cy="148849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19290" y="266949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16944" y="2708031"/>
            <a:ext cx="2089033" cy="1369566"/>
            <a:chOff x="3436332"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6332"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004898" y="1733890"/>
            <a:ext cx="2501006" cy="1486122"/>
            <a:chOff x="6024143" y="1847819"/>
            <a:chExt cx="2501006" cy="1486122"/>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24143" y="2872276"/>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581608" y="1557414"/>
            <a:ext cx="1778051" cy="1506840"/>
            <a:chOff x="728899" y="3581865"/>
            <a:chExt cx="1778051" cy="150684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28899" y="462704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5191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189143" y="1906100"/>
            <a:ext cx="3012363" cy="1555275"/>
            <a:chOff x="4644922"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44922"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716129" y="3624069"/>
            <a:ext cx="2392001" cy="1406512"/>
            <a:chOff x="1715864" y="5313385"/>
            <a:chExt cx="2858922" cy="1597665"/>
          </a:xfrm>
        </p:grpSpPr>
        <p:sp>
          <p:nvSpPr>
            <p:cNvPr id="26" name="TextBox 25"/>
            <p:cNvSpPr txBox="1"/>
            <p:nvPr/>
          </p:nvSpPr>
          <p:spPr>
            <a:xfrm>
              <a:off x="1715864" y="6386642"/>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5631324" y="5041420"/>
            <a:ext cx="2504212" cy="1436307"/>
            <a:chOff x="5628525" y="3750807"/>
            <a:chExt cx="2504212" cy="1436307"/>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73103" y="3750807"/>
              <a:ext cx="1066401" cy="1066401"/>
            </a:xfrm>
            <a:prstGeom prst="rect">
              <a:avLst/>
            </a:prstGeom>
          </p:spPr>
        </p:pic>
        <p:sp>
          <p:nvSpPr>
            <p:cNvPr id="37" name="TextBox 36"/>
            <p:cNvSpPr txBox="1"/>
            <p:nvPr/>
          </p:nvSpPr>
          <p:spPr>
            <a:xfrm>
              <a:off x="5628525" y="4756227"/>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373464" y="470988"/>
            <a:ext cx="2389344" cy="1175423"/>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276601" y="762000"/>
            <a:ext cx="2285604" cy="1135863"/>
          </a:xfrm>
          <a:prstGeom prst="wedgeEllipseCallout">
            <a:avLst>
              <a:gd name="adj1" fmla="val 81157"/>
              <a:gd name="adj2" fmla="val 7138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right route</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0088" y="3466888"/>
            <a:ext cx="2085827" cy="1553123"/>
            <a:chOff x="3480838" y="3466888"/>
            <a:chExt cx="2085827"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0838" y="4558346"/>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287534" y="3466888"/>
            <a:ext cx="2085827" cy="1313140"/>
            <a:chOff x="3398284" y="3466888"/>
            <a:chExt cx="2085827" cy="131314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398284" y="431836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6231"/>
            <a:chOff x="820214" y="1642667"/>
            <a:chExt cx="1718740" cy="152623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723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19710"/>
            <a:chOff x="3489206" y="3466888"/>
            <a:chExt cx="2085827" cy="14197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42493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09450"/>
            <a:chOff x="754491" y="1642667"/>
            <a:chExt cx="1718740" cy="1509450"/>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0452"/>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417496"/>
            <a:chOff x="3527483" y="1642667"/>
            <a:chExt cx="2089033" cy="141749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9849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95132"/>
            <a:chOff x="3489206" y="3466888"/>
            <a:chExt cx="2085827" cy="149513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50035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75992" y="1642667"/>
            <a:ext cx="1718740" cy="1554187"/>
            <a:chOff x="775992" y="1642667"/>
            <a:chExt cx="1718740" cy="155418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75992" y="273518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67447"/>
            <a:chOff x="3527483" y="1642667"/>
            <a:chExt cx="2089033" cy="136744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4844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1716"/>
            <a:chOff x="6251832" y="1847819"/>
            <a:chExt cx="1885453" cy="152171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787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44498"/>
            <a:chOff x="3489206" y="3466888"/>
            <a:chExt cx="2085827" cy="13444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497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15923"/>
            <a:chOff x="754491" y="1642667"/>
            <a:chExt cx="1718740" cy="151592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692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73289"/>
            <a:chOff x="3527483" y="1642667"/>
            <a:chExt cx="2089033" cy="137328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54291"/>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8066"/>
            <a:chOff x="6251832" y="1847819"/>
            <a:chExt cx="1885453" cy="152806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1422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72595" y="3707389"/>
            <a:ext cx="2714205" cy="1492230"/>
            <a:chOff x="5972595" y="3707389"/>
            <a:chExt cx="2714205" cy="1492230"/>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72595" y="473795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4835" y="3581865"/>
            <a:ext cx="1778051" cy="1460353"/>
            <a:chOff x="724835" y="3581865"/>
            <a:chExt cx="1778051" cy="1460353"/>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4835" y="4580553"/>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2759" y="3466888"/>
            <a:ext cx="2085827" cy="1460769"/>
            <a:chOff x="3483509" y="3466888"/>
            <a:chExt cx="2085827" cy="146076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3509" y="446599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2788"/>
            <a:chOff x="820214" y="1642667"/>
            <a:chExt cx="1718740" cy="1522788"/>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3790"/>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55640" y="1642667"/>
            <a:ext cx="2089033" cy="1365871"/>
            <a:chOff x="3555640" y="1642667"/>
            <a:chExt cx="2089033" cy="1365871"/>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55640" y="2546873"/>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485283"/>
            <a:chOff x="6251832" y="1847819"/>
            <a:chExt cx="1885453" cy="1485283"/>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871437"/>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33273" y="3707389"/>
            <a:ext cx="2714205" cy="1479617"/>
            <a:chOff x="5933273" y="3707389"/>
            <a:chExt cx="2714205" cy="1479617"/>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33273" y="4725341"/>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330448" y="5313385"/>
            <a:ext cx="3012363" cy="1493798"/>
            <a:chOff x="4330448" y="5313385"/>
            <a:chExt cx="3012363" cy="1493798"/>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330448" y="6345518"/>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91345" y="3466888"/>
            <a:ext cx="2085827" cy="1435552"/>
            <a:chOff x="3502095" y="3466888"/>
            <a:chExt cx="2085827" cy="143555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02095" y="444077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59862" y="1642667"/>
            <a:ext cx="1718740" cy="1502385"/>
            <a:chOff x="859862" y="1642667"/>
            <a:chExt cx="1718740" cy="1502385"/>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9862" y="2683387"/>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57805" y="1642667"/>
            <a:ext cx="2089033" cy="1335105"/>
            <a:chOff x="3457805" y="1642667"/>
            <a:chExt cx="2089033" cy="133510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57805" y="251610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83173" y="5313385"/>
            <a:ext cx="2392001" cy="1544615"/>
            <a:chOff x="1783173" y="5313385"/>
            <a:chExt cx="2392001" cy="1544615"/>
          </a:xfrm>
        </p:grpSpPr>
        <p:sp>
          <p:nvSpPr>
            <p:cNvPr id="14" name="TextBox 13"/>
            <p:cNvSpPr txBox="1"/>
            <p:nvPr/>
          </p:nvSpPr>
          <p:spPr>
            <a:xfrm>
              <a:off x="1783173" y="639633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51832" y="1847819"/>
            <a:ext cx="1885453" cy="1517691"/>
            <a:chOff x="6251832" y="1847819"/>
            <a:chExt cx="1885453" cy="1517691"/>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3845"/>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378597" y="3628413"/>
            <a:ext cx="2714205" cy="1528066"/>
            <a:chOff x="6011138" y="3683244"/>
            <a:chExt cx="2714205" cy="1528066"/>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5039" y="3683244"/>
              <a:ext cx="1066401" cy="1066401"/>
            </a:xfrm>
            <a:prstGeom prst="rect">
              <a:avLst/>
            </a:prstGeom>
          </p:spPr>
        </p:pic>
        <p:sp>
          <p:nvSpPr>
            <p:cNvPr id="21" name="TextBox 20"/>
            <p:cNvSpPr txBox="1"/>
            <p:nvPr/>
          </p:nvSpPr>
          <p:spPr>
            <a:xfrm>
              <a:off x="6011138" y="4749645"/>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15397" y="5259199"/>
            <a:ext cx="3012363" cy="1531342"/>
            <a:chOff x="4457365" y="5313385"/>
            <a:chExt cx="3012363" cy="1531342"/>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457365" y="6383062"/>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90298"/>
            <a:chOff x="3489206" y="3466888"/>
            <a:chExt cx="2085827" cy="13902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955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00361" y="1642667"/>
            <a:ext cx="1718740" cy="1530997"/>
            <a:chOff x="800361" y="1642667"/>
            <a:chExt cx="1718740" cy="153099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0361" y="271199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33005" y="1642667"/>
            <a:ext cx="2089033" cy="1350482"/>
            <a:chOff x="3433005" y="1642667"/>
            <a:chExt cx="2089033" cy="1350482"/>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3005" y="2531484"/>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00899" y="5313385"/>
            <a:ext cx="2392001" cy="1539885"/>
            <a:chOff x="1700899" y="5313385"/>
            <a:chExt cx="2392001" cy="1539885"/>
          </a:xfrm>
        </p:grpSpPr>
        <p:sp>
          <p:nvSpPr>
            <p:cNvPr id="14" name="TextBox 13"/>
            <p:cNvSpPr txBox="1"/>
            <p:nvPr/>
          </p:nvSpPr>
          <p:spPr>
            <a:xfrm>
              <a:off x="1700899" y="639160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1885453" cy="1541604"/>
            <a:chOff x="6247665" y="1847819"/>
            <a:chExt cx="1885453" cy="1541604"/>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927758"/>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714205" cy="1451770"/>
            <a:chOff x="6011138" y="3707389"/>
            <a:chExt cx="2714205" cy="1451770"/>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69749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7319" y="3581865"/>
            <a:ext cx="1778051" cy="1454220"/>
            <a:chOff x="727319" y="3581865"/>
            <a:chExt cx="1778051" cy="1454220"/>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7319" y="457442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504956" y="5313385"/>
            <a:ext cx="3012363" cy="1535194"/>
            <a:chOff x="4504956" y="5313385"/>
            <a:chExt cx="3012363" cy="153519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504956" y="6386914"/>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954107"/>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Departure time and arrival time at each station are incorrect.</a:t>
            </a:r>
            <a:endParaRPr lang="en-US" sz="28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45" y="1598329"/>
            <a:ext cx="4896155" cy="5176489"/>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603575" y="5871473"/>
            <a:ext cx="135360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290142" y="6173138"/>
            <a:ext cx="1971080"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544286" y="2306691"/>
            <a:ext cx="2574410" cy="1947230"/>
            <a:chOff x="30615" y="3172338"/>
            <a:chExt cx="2172806" cy="1947230"/>
          </a:xfrm>
        </p:grpSpPr>
        <p:grpSp>
          <p:nvGrpSpPr>
            <p:cNvPr id="16" name="Group 15"/>
            <p:cNvGrpSpPr/>
            <p:nvPr/>
          </p:nvGrpSpPr>
          <p:grpSpPr>
            <a:xfrm>
              <a:off x="202390" y="3172338"/>
              <a:ext cx="1301730" cy="1621776"/>
              <a:chOff x="978038" y="3090433"/>
              <a:chExt cx="1301730" cy="1704379"/>
            </a:xfrm>
          </p:grpSpPr>
          <p:sp>
            <p:nvSpPr>
              <p:cNvPr id="18" name="TextBox 17"/>
              <p:cNvSpPr txBox="1"/>
              <p:nvPr/>
            </p:nvSpPr>
            <p:spPr>
              <a:xfrm>
                <a:off x="1140324" y="4309633"/>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30615" y="4688681"/>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
        <p:nvSpPr>
          <p:cNvPr id="17" name="Rectangle 1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a16="http://schemas.microsoft.com/office/drawing/2014/main" xmlns=""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989909" y="5755124"/>
            <a:ext cx="509306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a16="http://schemas.microsoft.com/office/drawing/2014/main" xmlns=""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a16="http://schemas.microsoft.com/office/drawing/2014/main" xmlns=""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a16="http://schemas.microsoft.com/office/drawing/2014/main" xmlns=""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295463"/>
            <a:ext cx="2449286" cy="2091488"/>
            <a:chOff x="-10829" y="3161110"/>
            <a:chExt cx="2449286" cy="2091488"/>
          </a:xfrm>
        </p:grpSpPr>
        <p:grpSp>
          <p:nvGrpSpPr>
            <p:cNvPr id="2" name="Group 1"/>
            <p:cNvGrpSpPr/>
            <p:nvPr/>
          </p:nvGrpSpPr>
          <p:grpSpPr>
            <a:xfrm>
              <a:off x="433917" y="3161110"/>
              <a:ext cx="1383659" cy="1700255"/>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10829" y="4821711"/>
              <a:ext cx="244928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838735"/>
            <a:ext cx="12192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58205" y="6187697"/>
            <a:ext cx="192425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787409"/>
            <a:ext cx="2858038"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282" y="2255424"/>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501265" y="2295464"/>
            <a:ext cx="2528256" cy="2032103"/>
            <a:chOff x="-39595" y="3161111"/>
            <a:chExt cx="2528256" cy="2032103"/>
          </a:xfrm>
        </p:grpSpPr>
        <p:grpSp>
          <p:nvGrpSpPr>
            <p:cNvPr id="2" name="Group 1"/>
            <p:cNvGrpSpPr/>
            <p:nvPr/>
          </p:nvGrpSpPr>
          <p:grpSpPr>
            <a:xfrm>
              <a:off x="433917" y="3161111"/>
              <a:ext cx="1400471" cy="1655461"/>
              <a:chOff x="1209565" y="3078635"/>
              <a:chExt cx="1400471" cy="1739780"/>
            </a:xfrm>
          </p:grpSpPr>
          <p:sp>
            <p:nvSpPr>
              <p:cNvPr id="10" name="TextBox 9"/>
              <p:cNvSpPr txBox="1"/>
              <p:nvPr/>
            </p:nvSpPr>
            <p:spPr>
              <a:xfrm>
                <a:off x="1259986" y="4333235"/>
                <a:ext cx="1350050" cy="4851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39595" y="4762327"/>
              <a:ext cx="25282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896108" y="5636260"/>
            <a:ext cx="131320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594274" y="6014361"/>
            <a:ext cx="1916871"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93297" y="5372706"/>
            <a:ext cx="9144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820253"/>
            <a:ext cx="3217764"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0000"/>
                </a:solidFill>
                <a:effectLst/>
                <a:uLnTx/>
                <a:uFillTx/>
                <a:latin typeface="Cambria" pitchFamily="18" charset="0"/>
              </a:rPr>
              <a:t>280 </a:t>
            </a:r>
            <a:r>
              <a:rPr kumimoji="0" lang="en-US" sz="2200" b="0" i="0" u="none" strike="noStrike" kern="0" cap="none" spc="0" normalizeH="0" baseline="0" noProof="0" dirty="0" err="1">
                <a:ln>
                  <a:noFill/>
                </a:ln>
                <a:solidFill>
                  <a:srgbClr val="FF0000"/>
                </a:solidFill>
                <a:effectLst/>
                <a:uLnTx/>
                <a:uFillTx/>
                <a:latin typeface="Cambria" pitchFamily="18" charset="0"/>
              </a:rPr>
              <a:t>Nguyễn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Đình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Chiểu</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807727" y="3189131"/>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952875" y="3587094"/>
            <a:ext cx="304042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798810" y="2252387"/>
            <a:ext cx="1827744" cy="3705067"/>
            <a:chOff x="525854" y="2416939"/>
            <a:chExt cx="1827744" cy="3705067"/>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5854" y="357863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2" y="5660341"/>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691352" y="4919890"/>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797136" y="2252387"/>
            <a:ext cx="1827744" cy="3712484"/>
            <a:chOff x="524180" y="2416939"/>
            <a:chExt cx="1827744" cy="3712484"/>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4180" y="3610932"/>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678141" y="5667758"/>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769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83016" y="508053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2926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790</TotalTime>
  <Words>13610</Words>
  <Application>Microsoft Office PowerPoint</Application>
  <PresentationFormat>On-screen Show (4:3)</PresentationFormat>
  <Paragraphs>4649</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173</cp:revision>
  <dcterms:created xsi:type="dcterms:W3CDTF">2015-12-12T12:59:05Z</dcterms:created>
  <dcterms:modified xsi:type="dcterms:W3CDTF">2015-12-16T13:11:07Z</dcterms:modified>
</cp:coreProperties>
</file>